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85" r:id="rId5"/>
    <p:sldId id="280" r:id="rId6"/>
    <p:sldId id="283" r:id="rId7"/>
    <p:sldId id="286" r:id="rId8"/>
    <p:sldId id="281" r:id="rId9"/>
    <p:sldId id="270" r:id="rId10"/>
    <p:sldId id="284" r:id="rId11"/>
    <p:sldId id="287" r:id="rId12"/>
    <p:sldId id="268" r:id="rId13"/>
    <p:sldId id="282" r:id="rId14"/>
    <p:sldId id="267" r:id="rId15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71" autoAdjust="0"/>
    <p:restoredTop sz="94629" autoAdjust="0"/>
  </p:normalViewPr>
  <p:slideViewPr>
    <p:cSldViewPr>
      <p:cViewPr varScale="1">
        <p:scale>
          <a:sx n="70" d="100"/>
          <a:sy n="70" d="100"/>
        </p:scale>
        <p:origin x="1452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avi>
</file>

<file path=ppt/media/media2.mp4>
</file>

<file path=ppt/media/media3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fr-FR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Cliquez sur l'icône pour ajouter une image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000"/>
                    </a14:imgEffect>
                    <a14:imgEffect>
                      <a14:brightnessContrast bright="-17000" contrast="29000"/>
                    </a14:imgEffect>
                  </a14:imgLayer>
                </a14:imgProps>
              </a:ext>
            </a:extLst>
          </a:blip>
          <a:srcRect/>
          <a:stretch>
            <a:fillRect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F751330-EA74-4835-88B2-DBFE401A82A0}" type="datetimeFigureOut">
              <a:rPr lang="fr-BE" smtClean="0"/>
              <a:t>10-12-14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avi"/><Relationship Id="rId1" Type="http://schemas.microsoft.com/office/2007/relationships/media" Target="../media/media3.avi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/>
          <a:lstStyle/>
          <a:p>
            <a:r>
              <a:rPr lang="fr-BE" dirty="0" smtClean="0"/>
              <a:t>Bi-App-</a:t>
            </a:r>
            <a:r>
              <a:rPr lang="fr-BE" dirty="0" err="1" smtClean="0"/>
              <a:t>Games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748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Méduse</a:t>
            </a:r>
            <a:endParaRPr lang="fr-BE" dirty="0"/>
          </a:p>
        </p:txBody>
      </p:sp>
      <p:pic>
        <p:nvPicPr>
          <p:cNvPr id="2050" name="Picture 2" descr="C:\biApp\Bi-App\Documentation\Concepts\Mini games\Cycle-Polype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632" y="1268760"/>
            <a:ext cx="3538736" cy="53081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Classic Donkey Kong Arcad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77513" y="1873014"/>
            <a:ext cx="5188973" cy="424847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ZoneTexte 5"/>
          <p:cNvSpPr txBox="1"/>
          <p:nvPr/>
        </p:nvSpPr>
        <p:spPr>
          <a:xfrm>
            <a:off x="2586607" y="2708920"/>
            <a:ext cx="39707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3600" b="1" dirty="0" smtClean="0">
                <a:solidFill>
                  <a:schemeClr val="tx2"/>
                </a:solidFill>
                <a:latin typeface="+mj-lt"/>
              </a:rPr>
              <a:t>Camera</a:t>
            </a:r>
          </a:p>
          <a:p>
            <a:pPr algn="ctr"/>
            <a:endParaRPr lang="fr-BE" sz="2000" dirty="0" smtClean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2D.</a:t>
            </a:r>
            <a:endParaRPr lang="fr-BE" sz="1000" dirty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Fixe</a:t>
            </a:r>
            <a:endParaRPr lang="fr-BE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0489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6" dur="17812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2" presetClass="exit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43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6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3" descr="C:\biApp\Bi-App\Documentation\Concepts\Mini games\TabletteMiniGam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-323367"/>
            <a:ext cx="10247257" cy="718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384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Requin</a:t>
            </a:r>
            <a:endParaRPr lang="fr-BE" dirty="0"/>
          </a:p>
        </p:txBody>
      </p:sp>
      <p:sp>
        <p:nvSpPr>
          <p:cNvPr id="7" name="ZoneTexte 6"/>
          <p:cNvSpPr txBox="1"/>
          <p:nvPr/>
        </p:nvSpPr>
        <p:spPr>
          <a:xfrm>
            <a:off x="469317" y="1417638"/>
            <a:ext cx="235673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BE" sz="3600" b="1" dirty="0" err="1" smtClean="0">
                <a:solidFill>
                  <a:srgbClr val="00B050"/>
                </a:solidFill>
                <a:latin typeface="+mj-lt"/>
              </a:rPr>
              <a:t>GameLoop</a:t>
            </a:r>
            <a:endParaRPr lang="fr-BE" sz="3600" b="1" dirty="0" smtClean="0">
              <a:solidFill>
                <a:srgbClr val="00B050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Choix du requin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Attaquer la proie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Choix de zone</a:t>
            </a:r>
          </a:p>
        </p:txBody>
      </p:sp>
      <p:pic>
        <p:nvPicPr>
          <p:cNvPr id="8" name="Picture 3" descr="C:\biApp\Bi-App\Documentation\Concepts\Mini games\Requin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816" y="3212976"/>
            <a:ext cx="6148638" cy="35903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18800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Requin</a:t>
            </a:r>
            <a:endParaRPr lang="fr-BE" dirty="0"/>
          </a:p>
        </p:txBody>
      </p:sp>
      <p:pic>
        <p:nvPicPr>
          <p:cNvPr id="6" name="Jaws Unleashed - Gameplay PS2 HD 720P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4400" y="1268760"/>
            <a:ext cx="8172400" cy="459697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ZoneTexte 6"/>
          <p:cNvSpPr txBox="1"/>
          <p:nvPr/>
        </p:nvSpPr>
        <p:spPr>
          <a:xfrm>
            <a:off x="2411760" y="1836418"/>
            <a:ext cx="432048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3600" b="1" dirty="0" err="1" smtClean="0">
                <a:latin typeface="+mj-lt"/>
              </a:rPr>
              <a:t>Character</a:t>
            </a:r>
            <a:endParaRPr lang="fr-BE" sz="3600" b="1" dirty="0" smtClean="0">
              <a:latin typeface="+mj-lt"/>
            </a:endParaRPr>
          </a:p>
          <a:p>
            <a:pPr algn="ctr"/>
            <a:endParaRPr lang="fr-BE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Déplacements TPS</a:t>
            </a:r>
            <a:endParaRPr lang="fr-BE" sz="1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Le joueur peut changer de requin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Il peut attaquer une proie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/>
          </a:p>
        </p:txBody>
      </p:sp>
      <p:sp>
        <p:nvSpPr>
          <p:cNvPr id="5" name="ZoneTexte 4"/>
          <p:cNvSpPr txBox="1"/>
          <p:nvPr/>
        </p:nvSpPr>
        <p:spPr>
          <a:xfrm>
            <a:off x="2440360" y="1845349"/>
            <a:ext cx="4320480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BE" sz="3600" b="1" dirty="0" smtClean="0">
                <a:latin typeface="+mj-lt"/>
              </a:rPr>
              <a:t>Camera</a:t>
            </a:r>
          </a:p>
          <a:p>
            <a:pPr algn="ctr"/>
            <a:endParaRPr lang="fr-BE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3D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Vue objective (TPS)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447466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3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500"/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3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  <p:bldLst>
      <p:bldP spid="7" grpId="0" uiExpand="1" build="allAtOnce"/>
      <p:bldP spid="5" grpId="0" uiExpand="1" build="allAtOnce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Réferences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350322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Document de cadrage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Public : 7+</a:t>
            </a:r>
          </a:p>
          <a:p>
            <a:r>
              <a:rPr lang="fr-BE" dirty="0" smtClean="0"/>
              <a:t>Cible : </a:t>
            </a:r>
            <a:r>
              <a:rPr lang="fr-BE" dirty="0" err="1" smtClean="0"/>
              <a:t>Casual</a:t>
            </a:r>
            <a:r>
              <a:rPr lang="fr-BE" dirty="0" smtClean="0"/>
              <a:t>, hardcore </a:t>
            </a:r>
            <a:r>
              <a:rPr lang="fr-BE" dirty="0" err="1" smtClean="0"/>
              <a:t>gamers</a:t>
            </a:r>
            <a:endParaRPr lang="fr-BE" dirty="0" smtClean="0"/>
          </a:p>
          <a:p>
            <a:r>
              <a:rPr lang="fr-BE" dirty="0" smtClean="0"/>
              <a:t>Genre : Educatif, arcade</a:t>
            </a:r>
          </a:p>
          <a:p>
            <a:r>
              <a:rPr lang="fr-BE" dirty="0" smtClean="0"/>
              <a:t>Support : tablette</a:t>
            </a:r>
          </a:p>
          <a:p>
            <a:r>
              <a:rPr lang="fr-BE" dirty="0" smtClean="0"/>
              <a:t>Graphique : 2D, 3D</a:t>
            </a:r>
          </a:p>
          <a:p>
            <a:r>
              <a:rPr lang="fr-BE" dirty="0" smtClean="0"/>
              <a:t>Référence : </a:t>
            </a:r>
            <a:r>
              <a:rPr lang="fr-BE" dirty="0" err="1" smtClean="0"/>
              <a:t>Space</a:t>
            </a:r>
            <a:r>
              <a:rPr lang="fr-BE" dirty="0" smtClean="0"/>
              <a:t> Panic, banana </a:t>
            </a:r>
            <a:r>
              <a:rPr lang="fr-BE" dirty="0" err="1" smtClean="0"/>
              <a:t>kong</a:t>
            </a:r>
            <a:r>
              <a:rPr lang="fr-BE" dirty="0" smtClean="0"/>
              <a:t>, </a:t>
            </a:r>
            <a:r>
              <a:rPr lang="fr-BE" dirty="0" err="1" smtClean="0"/>
              <a:t>space</a:t>
            </a:r>
            <a:r>
              <a:rPr lang="fr-BE" dirty="0" smtClean="0"/>
              <a:t> </a:t>
            </a:r>
            <a:r>
              <a:rPr lang="fr-BE" dirty="0" err="1" smtClean="0"/>
              <a:t>invinders</a:t>
            </a:r>
            <a:r>
              <a:rPr lang="fr-BE" dirty="0" smtClean="0"/>
              <a:t>, </a:t>
            </a:r>
            <a:r>
              <a:rPr lang="fr-BE" dirty="0" err="1" smtClean="0"/>
              <a:t>dk</a:t>
            </a:r>
            <a:r>
              <a:rPr lang="fr-BE" dirty="0" smtClean="0"/>
              <a:t> arcade, </a:t>
            </a:r>
            <a:r>
              <a:rPr lang="fr-BE" dirty="0" err="1" smtClean="0"/>
              <a:t>Jaws</a:t>
            </a:r>
            <a:endParaRPr lang="fr-BE" dirty="0" smtClean="0"/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16284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Pitch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600200"/>
            <a:ext cx="8003232" cy="1756792"/>
          </a:xfrm>
        </p:spPr>
        <p:txBody>
          <a:bodyPr/>
          <a:lstStyle/>
          <a:p>
            <a:r>
              <a:rPr lang="fr-BE" dirty="0" smtClean="0"/>
              <a:t>Vous avez plusieurs ‘mini jeu’ accessible sur Bi </a:t>
            </a:r>
            <a:r>
              <a:rPr lang="fr-BE" dirty="0" err="1" smtClean="0"/>
              <a:t>app</a:t>
            </a:r>
            <a:r>
              <a:rPr lang="fr-BE" dirty="0" smtClean="0"/>
              <a:t> chaque jeu permet de découvrir les particularités d’un animal marin.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195821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3" grpI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3" descr="C:\biApp\Bi-App\Documentation\Concepts\Mini games\TabletteMiniGam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-323367"/>
            <a:ext cx="10247257" cy="718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971600" y="1268760"/>
            <a:ext cx="2016224" cy="1080120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Rectangle 10"/>
          <p:cNvSpPr/>
          <p:nvPr/>
        </p:nvSpPr>
        <p:spPr>
          <a:xfrm>
            <a:off x="971600" y="2212762"/>
            <a:ext cx="2160240" cy="21523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Rectangle 11"/>
          <p:cNvSpPr/>
          <p:nvPr/>
        </p:nvSpPr>
        <p:spPr>
          <a:xfrm>
            <a:off x="3145881" y="1808820"/>
            <a:ext cx="2160240" cy="21523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/>
        </p:nvSpPr>
        <p:spPr>
          <a:xfrm>
            <a:off x="5724128" y="1417638"/>
            <a:ext cx="2160240" cy="2947466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0">
            <a:schemeClr val="dk1"/>
          </a:lnRef>
          <a:fillRef idx="3">
            <a:schemeClr val="dk1"/>
          </a:fillRef>
          <a:effectRef idx="3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4161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xit" presetSubtype="2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3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0" grpId="1" animBg="1"/>
      <p:bldP spid="11" grpId="0" animBg="1"/>
      <p:bldP spid="11" grpId="1" animBg="1"/>
      <p:bldP spid="12" grpId="0" animBg="1"/>
      <p:bldP spid="12" grpId="1" animBg="1"/>
      <p:bldP spid="13" grpId="0" animBg="1"/>
      <p:bldP spid="13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Tortue</a:t>
            </a:r>
            <a:endParaRPr lang="fr-BE" dirty="0"/>
          </a:p>
        </p:txBody>
      </p:sp>
      <p:pic>
        <p:nvPicPr>
          <p:cNvPr id="2052" name="Picture 4" descr="C:\biApp\Bi-App\Documentation\Concepts\Mini games\BananaKong.pn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51920" y="3245760"/>
            <a:ext cx="3911812" cy="293862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  <a:extLst/>
        </p:spPr>
      </p:pic>
      <p:sp>
        <p:nvSpPr>
          <p:cNvPr id="8" name="ZoneTexte 7"/>
          <p:cNvSpPr txBox="1"/>
          <p:nvPr/>
        </p:nvSpPr>
        <p:spPr>
          <a:xfrm>
            <a:off x="457200" y="1417638"/>
            <a:ext cx="4320480" cy="215443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 err="1" smtClean="0">
                <a:latin typeface="+mj-lt"/>
              </a:rPr>
              <a:t>Character</a:t>
            </a:r>
            <a:endParaRPr lang="fr-BE" sz="3600" b="1" dirty="0" smtClean="0">
              <a:latin typeface="+mj-lt"/>
            </a:endParaRPr>
          </a:p>
          <a:p>
            <a:pPr algn="ctr"/>
            <a:endParaRPr lang="fr-BE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>
                <a:latin typeface="+mj-lt"/>
              </a:rPr>
              <a:t>Déplacement haut/bas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Méduse </a:t>
            </a:r>
            <a:r>
              <a:rPr lang="fr-BE" sz="2000" dirty="0" smtClean="0">
                <a:latin typeface="+mj-lt"/>
                <a:sym typeface="Wingdings" panose="05000000000000000000" pitchFamily="2" charset="2"/>
              </a:rPr>
              <a:t></a:t>
            </a:r>
            <a:r>
              <a:rPr lang="fr-BE" sz="2000" dirty="0" smtClean="0">
                <a:latin typeface="+mj-lt"/>
              </a:rPr>
              <a:t> </a:t>
            </a:r>
            <a:r>
              <a:rPr lang="fr-BE" sz="2000" dirty="0">
                <a:latin typeface="+mj-lt"/>
              </a:rPr>
              <a:t>Bonus vitesse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>
                <a:latin typeface="+mj-lt"/>
              </a:rPr>
              <a:t>Sac poubelle </a:t>
            </a:r>
            <a:r>
              <a:rPr lang="fr-BE" sz="2000" dirty="0" smtClean="0">
                <a:latin typeface="+mj-lt"/>
              </a:rPr>
              <a:t> </a:t>
            </a:r>
            <a:r>
              <a:rPr lang="fr-BE" sz="2000" dirty="0" smtClean="0">
                <a:latin typeface="+mj-lt"/>
                <a:sym typeface="Wingdings" panose="05000000000000000000" pitchFamily="2" charset="2"/>
              </a:rPr>
              <a:t> </a:t>
            </a:r>
            <a:r>
              <a:rPr lang="fr-BE" sz="2000" dirty="0" smtClean="0">
                <a:latin typeface="+mj-lt"/>
              </a:rPr>
              <a:t>Malus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779368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Tortue</a:t>
            </a:r>
            <a:endParaRPr lang="fr-BE" dirty="0"/>
          </a:p>
        </p:txBody>
      </p:sp>
      <p:pic>
        <p:nvPicPr>
          <p:cNvPr id="4" name="Banana Kong (iOS) Update 1.3- Go Diving!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>
                  <p14:fade in="1000"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86408" y="1196752"/>
            <a:ext cx="7571184" cy="42587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ZoneTexte 6"/>
          <p:cNvSpPr txBox="1"/>
          <p:nvPr/>
        </p:nvSpPr>
        <p:spPr>
          <a:xfrm>
            <a:off x="2411760" y="2132856"/>
            <a:ext cx="4715778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BE" sz="3600" b="1" dirty="0" err="1" smtClean="0">
                <a:solidFill>
                  <a:schemeClr val="tx2"/>
                </a:solidFill>
                <a:latin typeface="+mj-lt"/>
              </a:rPr>
              <a:t>GameLoop</a:t>
            </a:r>
            <a:endParaRPr lang="fr-BE" sz="3600" b="1" dirty="0" smtClean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 smtClean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>
                <a:solidFill>
                  <a:schemeClr val="tx2"/>
                </a:solidFill>
                <a:latin typeface="+mj-lt"/>
              </a:rPr>
              <a:t>Départ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>
                <a:solidFill>
                  <a:schemeClr val="tx2"/>
                </a:solidFill>
                <a:latin typeface="+mj-lt"/>
              </a:rPr>
              <a:t>Parcourir le plus de </a:t>
            </a: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distance</a:t>
            </a:r>
            <a:endParaRPr lang="fr-BE" sz="2000" dirty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>
                <a:solidFill>
                  <a:schemeClr val="tx2"/>
                </a:solidFill>
                <a:latin typeface="+mj-lt"/>
              </a:rPr>
              <a:t>Ne pas se faire rattraper  par le requin </a:t>
            </a: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Fin de course</a:t>
            </a:r>
            <a:endParaRPr lang="fr-BE" sz="2000" dirty="0">
              <a:solidFill>
                <a:schemeClr val="tx2"/>
              </a:solidFill>
              <a:latin typeface="+mj-lt"/>
            </a:endParaRPr>
          </a:p>
        </p:txBody>
      </p:sp>
      <p:sp>
        <p:nvSpPr>
          <p:cNvPr id="5" name="ZoneTexte 4"/>
          <p:cNvSpPr txBox="1"/>
          <p:nvPr/>
        </p:nvSpPr>
        <p:spPr>
          <a:xfrm>
            <a:off x="3738823" y="2132856"/>
            <a:ext cx="1666354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BE" sz="3600" b="1" dirty="0" smtClean="0">
                <a:solidFill>
                  <a:schemeClr val="tx2"/>
                </a:solidFill>
                <a:latin typeface="+mj-lt"/>
              </a:rPr>
              <a:t>Camera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2D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err="1" smtClean="0">
                <a:solidFill>
                  <a:schemeClr val="tx2"/>
                </a:solidFill>
                <a:latin typeface="+mj-lt"/>
              </a:rPr>
              <a:t>Side</a:t>
            </a:r>
            <a:r>
              <a:rPr lang="fr-BE" sz="2000" dirty="0" smtClean="0">
                <a:solidFill>
                  <a:schemeClr val="tx2"/>
                </a:solidFill>
                <a:latin typeface="+mj-lt"/>
              </a:rPr>
              <a:t> scroll</a:t>
            </a:r>
            <a:endParaRPr lang="fr-BE" dirty="0" smtClean="0">
              <a:solidFill>
                <a:schemeClr val="tx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8236054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5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5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  <p:bldLst>
      <p:bldP spid="7" grpId="0" uiExpand="1" build="p"/>
      <p:bldP spid="5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r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Picture 3" descr="C:\biApp\Bi-App\Documentation\Concepts\Mini games\TabletteMiniGames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684584" y="-323367"/>
            <a:ext cx="10247257" cy="7181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47218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Méduse</a:t>
            </a:r>
            <a:endParaRPr lang="fr-BE" dirty="0"/>
          </a:p>
        </p:txBody>
      </p:sp>
      <p:sp>
        <p:nvSpPr>
          <p:cNvPr id="11" name="ZoneTexte 10"/>
          <p:cNvSpPr txBox="1"/>
          <p:nvPr/>
        </p:nvSpPr>
        <p:spPr>
          <a:xfrm>
            <a:off x="469317" y="1417638"/>
            <a:ext cx="2356735" cy="184665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BE" sz="3600" b="1" dirty="0" err="1" smtClean="0">
                <a:solidFill>
                  <a:schemeClr val="tx2"/>
                </a:solidFill>
                <a:latin typeface="+mj-lt"/>
              </a:rPr>
              <a:t>GameLoop</a:t>
            </a:r>
            <a:endParaRPr lang="fr-BE" sz="3600" b="1" dirty="0" smtClean="0">
              <a:solidFill>
                <a:schemeClr val="tx2"/>
              </a:solidFill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Polype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err="1" smtClean="0">
                <a:latin typeface="+mj-lt"/>
              </a:rPr>
              <a:t>Ephyrule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Méduse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242" y="1399864"/>
            <a:ext cx="3528558" cy="5292837"/>
          </a:xfrm>
          <a:prstGeom prst="rect">
            <a:avLst/>
          </a:prstGeom>
        </p:spPr>
      </p:pic>
      <p:sp>
        <p:nvSpPr>
          <p:cNvPr id="3" name="Ellipse 2"/>
          <p:cNvSpPr/>
          <p:nvPr/>
        </p:nvSpPr>
        <p:spPr>
          <a:xfrm>
            <a:off x="6084168" y="5373216"/>
            <a:ext cx="648072" cy="6480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/>
          <p:cNvSpPr/>
          <p:nvPr/>
        </p:nvSpPr>
        <p:spPr>
          <a:xfrm>
            <a:off x="6274448" y="3861048"/>
            <a:ext cx="457792" cy="457821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9" name="Ellipse 8"/>
          <p:cNvSpPr/>
          <p:nvPr/>
        </p:nvSpPr>
        <p:spPr>
          <a:xfrm>
            <a:off x="6274449" y="1751906"/>
            <a:ext cx="648072" cy="648072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0498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8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3" grpId="1" animBg="1"/>
      <p:bldP spid="8" grpId="0" animBg="1"/>
      <p:bldP spid="8" grpId="1" animBg="1"/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Méduse</a:t>
            </a:r>
            <a:endParaRPr lang="fr-BE" dirty="0"/>
          </a:p>
        </p:txBody>
      </p:sp>
      <p:sp>
        <p:nvSpPr>
          <p:cNvPr id="12" name="ZoneTexte 11"/>
          <p:cNvSpPr txBox="1"/>
          <p:nvPr/>
        </p:nvSpPr>
        <p:spPr>
          <a:xfrm>
            <a:off x="457200" y="1417638"/>
            <a:ext cx="3970784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BE" sz="3600" b="1" dirty="0" err="1" smtClean="0">
                <a:solidFill>
                  <a:schemeClr val="tx2"/>
                </a:solidFill>
                <a:latin typeface="+mj-lt"/>
              </a:rPr>
              <a:t>Character</a:t>
            </a:r>
            <a:endParaRPr lang="fr-BE" sz="3600" b="1" dirty="0" smtClean="0">
              <a:solidFill>
                <a:schemeClr val="tx2"/>
              </a:solidFill>
              <a:latin typeface="+mj-lt"/>
            </a:endParaRPr>
          </a:p>
          <a:p>
            <a:pPr algn="ctr"/>
            <a:endParaRPr lang="fr-BE" sz="2000" dirty="0" smtClean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Déplacements des </a:t>
            </a:r>
            <a:r>
              <a:rPr lang="fr-BE" sz="2000" dirty="0" err="1" smtClean="0">
                <a:latin typeface="+mj-lt"/>
              </a:rPr>
              <a:t>Ephyrules</a:t>
            </a:r>
            <a:r>
              <a:rPr lang="fr-BE" sz="2000" dirty="0">
                <a:latin typeface="+mj-lt"/>
              </a:rPr>
              <a:t>.</a:t>
            </a:r>
            <a:endParaRPr lang="fr-BE" sz="1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L’</a:t>
            </a:r>
            <a:r>
              <a:rPr lang="fr-BE" sz="2000" dirty="0" err="1" smtClean="0">
                <a:latin typeface="+mj-lt"/>
              </a:rPr>
              <a:t>ephyrules</a:t>
            </a:r>
            <a:r>
              <a:rPr lang="fr-BE" sz="2000" dirty="0" smtClean="0">
                <a:latin typeface="+mj-lt"/>
              </a:rPr>
              <a:t> doit récolter X objets pour évoluer.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BE" sz="2000" dirty="0" smtClean="0">
                <a:latin typeface="+mj-lt"/>
              </a:rPr>
              <a:t>Eviter les prédateurs.</a:t>
            </a:r>
            <a:endParaRPr lang="fr-BE" sz="2000" dirty="0">
              <a:latin typeface="+mj-lt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BE" dirty="0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8242" y="1399864"/>
            <a:ext cx="3528558" cy="5292837"/>
          </a:xfrm>
          <a:prstGeom prst="rect">
            <a:avLst/>
          </a:prstGeom>
        </p:spPr>
      </p:pic>
      <p:sp>
        <p:nvSpPr>
          <p:cNvPr id="6" name="Ellipse 5"/>
          <p:cNvSpPr/>
          <p:nvPr/>
        </p:nvSpPr>
        <p:spPr>
          <a:xfrm>
            <a:off x="5558678" y="2442791"/>
            <a:ext cx="453482" cy="482153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/>
          <p:cNvSpPr/>
          <p:nvPr/>
        </p:nvSpPr>
        <p:spPr>
          <a:xfrm>
            <a:off x="6804248" y="3764193"/>
            <a:ext cx="612524" cy="53522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7359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xit" presetSubtype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6" grpId="1" animBg="1"/>
      <p:bldP spid="7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ébit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326</TotalTime>
  <Words>163</Words>
  <Application>Microsoft Office PowerPoint</Application>
  <PresentationFormat>Affichage à l'écran (4:3)</PresentationFormat>
  <Paragraphs>60</Paragraphs>
  <Slides>14</Slides>
  <Notes>0</Notes>
  <HiddenSlides>0</HiddenSlides>
  <MMClips>3</MMClips>
  <ScaleCrop>false</ScaleCrop>
  <HeadingPairs>
    <vt:vector size="6" baseType="variant">
      <vt:variant>
        <vt:lpstr>Polices utilisées</vt:lpstr>
      </vt:variant>
      <vt:variant>
        <vt:i4>6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14</vt:i4>
      </vt:variant>
    </vt:vector>
  </HeadingPairs>
  <TitlesOfParts>
    <vt:vector size="21" baseType="lpstr">
      <vt:lpstr>Arial</vt:lpstr>
      <vt:lpstr>Calibri</vt:lpstr>
      <vt:lpstr>Constantia</vt:lpstr>
      <vt:lpstr>Wingdings</vt:lpstr>
      <vt:lpstr>Wingdings 2</vt:lpstr>
      <vt:lpstr>Wingdings 3</vt:lpstr>
      <vt:lpstr>Apex</vt:lpstr>
      <vt:lpstr>Bi-App-Games</vt:lpstr>
      <vt:lpstr>Document de cadrage</vt:lpstr>
      <vt:lpstr>Pitch</vt:lpstr>
      <vt:lpstr>Présentation PowerPoint</vt:lpstr>
      <vt:lpstr>Tortue</vt:lpstr>
      <vt:lpstr>Tortue</vt:lpstr>
      <vt:lpstr>Présentation PowerPoint</vt:lpstr>
      <vt:lpstr>Méduse</vt:lpstr>
      <vt:lpstr>Méduse</vt:lpstr>
      <vt:lpstr>Méduse</vt:lpstr>
      <vt:lpstr>Présentation PowerPoint</vt:lpstr>
      <vt:lpstr>Requin</vt:lpstr>
      <vt:lpstr>Requin</vt:lpstr>
      <vt:lpstr>Réferences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Marc</dc:creator>
  <cp:lastModifiedBy>Marc Heh</cp:lastModifiedBy>
  <cp:revision>34</cp:revision>
  <dcterms:created xsi:type="dcterms:W3CDTF">2014-11-25T16:26:53Z</dcterms:created>
  <dcterms:modified xsi:type="dcterms:W3CDTF">2014-12-10T15:24:57Z</dcterms:modified>
</cp:coreProperties>
</file>

<file path=docProps/thumbnail.jpeg>
</file>